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4" r:id="rId4"/>
    <p:sldId id="266" r:id="rId5"/>
    <p:sldId id="268" r:id="rId6"/>
    <p:sldId id="270" r:id="rId7"/>
    <p:sldId id="272" r:id="rId8"/>
    <p:sldId id="273" r:id="rId9"/>
    <p:sldId id="277" r:id="rId10"/>
    <p:sldId id="279" r:id="rId11"/>
    <p:sldId id="278" r:id="rId12"/>
    <p:sldId id="276" r:id="rId13"/>
    <p:sldId id="275" r:id="rId14"/>
    <p:sldId id="280" r:id="rId15"/>
    <p:sldId id="281" r:id="rId16"/>
    <p:sldId id="282" r:id="rId17"/>
    <p:sldId id="274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99E1"/>
    <a:srgbClr val="1A3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428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53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3B4A5-5745-7F0C-244C-FF8B6478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1CEF27-1CB1-E7A3-0A2E-1D1552A75D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9630B-29DA-4D2D-7DB6-17F5A2741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902F3-9933-251B-531D-83C5CE982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1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4EB0B-F6F6-C4D3-ADF4-E9FACD8E5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31F58-4172-4621-1FD5-5768E2216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BA03B-AC23-C8F4-CD29-B22EF2834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525CA-2DF3-81BA-DF04-8880F6317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6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20CF-EB9B-D2D5-8332-01B8CBD70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8CC10D-F879-15F6-8DD4-0B8E7F220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A8A192-1544-0441-D998-6A2C95427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D5752-4AD9-CC28-88A6-6F6915B2D8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83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AAD2E-3E13-0502-25C2-92B8A8470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64F18-8E86-7DAD-75AE-390F10DCD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B7BE7-AF06-79C5-4263-CC025E1FD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62C47-8FFE-DA8A-D908-C18A7F8A55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28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E8723-76C9-8884-AD74-08F02AF1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8A66D-C158-B226-6017-1B4B35F2AA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7D0B0-B549-4769-E2D2-6ED037AF2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0C980-422B-DE1A-FBED-D041FE3B7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5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101DB-5201-6CC0-6300-C8E63DC7F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26D31-5671-926F-15DE-1D8B1DBE5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5C62A7-645E-3E39-07A9-BCA8AF9F2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4DC3F-B49A-3FDC-149D-973550A2F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42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6C8AF-CC0E-02A7-8B98-07037504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C2360D-05AB-AF78-4A4C-1BE8ED750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D08E36-6F5D-2119-EF00-8887C414A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48CD4-3B62-7C12-044C-979A25B74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18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AAAC-34ED-D2AB-6F2B-B53D226F5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F07573-F1A8-5942-781F-9AFE97256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B44A6-389D-39FA-5E26-69F568BE6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4A80C-1832-60AA-C1E3-7EA4DEEE4A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27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35091-4F43-F9D0-3712-5ACCB0BA6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DBE74-E339-A4E1-0762-C29346A9A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04CC08-9D71-E9DA-05FF-54D4BF1E9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2D8D5-0E0E-3DAB-9B8E-A0B0A3F5E0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6199E-5592-7C81-D2F4-64C2EE433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B2037-80D8-751C-EB31-612CEEA91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A002D-3B82-8FD4-071D-41486FBA5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35B0-3B90-7703-4C49-2174F0C11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8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FC175-ECD5-879B-768B-128D29DB6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5C3B3-16B6-1094-69B4-E68A3DDC9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882A95-427A-EEA7-58ED-7ECD7057C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A7A92-4881-9682-BEFC-B2BD0F353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88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E9B20-44D5-F3E9-46A4-C3D106F49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D5395-ED1C-619D-CE7F-4B39D2771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D549A-261B-9254-8E82-7E680DB49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4F768-1307-A882-E2B3-D685E179A7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86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E981F-2F1B-42DE-9DAA-49079C6E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F028E-4A4C-276E-F1A4-9E79C8504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FF06D-C46D-5D8C-FE25-21815566F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5FB05-DFC4-62F2-5251-23499C176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00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6D97F-D3B1-5D78-0A18-7B6D89CF8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A00FE-FBDE-FF44-DABC-E6416E561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AC451-8FA2-D432-F9E2-26DD7AD55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3F83E-EA47-86BE-16EF-EFA7C1C66C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61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DFA34-32E8-A791-C38C-F36305CE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D1280-D3E5-FD80-DC88-228EE031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FF141-28CD-DAC6-2AD7-F44D1419D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3382F-357E-A770-E5EA-1D28712520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9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3" y="1143000"/>
            <a:ext cx="2857500" cy="2857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0" y="1412721"/>
            <a:ext cx="4143375" cy="12464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بناء موقعك الشخصي الأول</a:t>
            </a:r>
            <a:endParaRPr lang="en-US" sz="40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Text 1"/>
          <p:cNvSpPr/>
          <p:nvPr/>
        </p:nvSpPr>
        <p:spPr>
          <a:xfrm>
            <a:off x="1093692" y="2987438"/>
            <a:ext cx="362118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خطة تعلم HTML عبر 5 </a:t>
            </a:r>
            <a:r>
              <a:rPr lang="en-US" sz="2025" b="1" dirty="0" err="1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محاضرات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" name="Text 2"/>
          <p:cNvSpPr/>
          <p:nvPr/>
        </p:nvSpPr>
        <p:spPr>
          <a:xfrm>
            <a:off x="2800890" y="3646594"/>
            <a:ext cx="191398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دورة </a:t>
            </a:r>
            <a:r>
              <a:rPr lang="en-US" sz="1350" dirty="0" err="1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تطوير</a:t>
            </a: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350" dirty="0" err="1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الويب</a:t>
            </a: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الأساسية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12FA3-B30A-D33D-0B00-935C87EC4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3A7093F-F52E-2155-F91F-C73062D2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5633DAF-AE06-E165-361E-87E92096500C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 1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EC37C04B-DF38-D1AD-4172-5CEB1BBDE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518DE-0F5F-12A3-8976-95EA451E7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9517"/>
            <a:ext cx="9144000" cy="650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53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94946-0198-20B5-14A4-A4D24E0A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884919-E1CC-C7DA-8736-0719A2B58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AD8C881-AA0C-D124-19D3-50CC5B899935}"/>
              </a:ext>
            </a:extLst>
          </p:cNvPr>
          <p:cNvSpPr/>
          <p:nvPr/>
        </p:nvSpPr>
        <p:spPr>
          <a:xfrm>
            <a:off x="6480811" y="246619"/>
            <a:ext cx="2377440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 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3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2FF710AC-38DE-ABEB-F480-A73E28B5B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B22FC-1F76-D300-E255-4121C6B84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558243"/>
            <a:ext cx="9144000" cy="131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65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38FAE-E75C-AF74-8C87-69C8BA90A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2E50091-70BC-160C-77E9-2007B675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ABAE2F8-5B13-6D21-FABF-A686AC99ED0A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4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5BC5E835-A101-F077-3FCD-07EAC2C4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2593B1-D357-3897-68AC-63BC25DF1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9150"/>
            <a:ext cx="9144000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99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08454-76C0-C526-659E-58AAAAA43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3AE1B31-C8A7-F550-61C3-8B92F606A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C5914C8-DB35-97E8-8FCD-72EF1150DC49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5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7A2D4E10-278E-4EE0-3751-8A5BD350C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71241-B719-C24A-8E8B-02F59821D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4399"/>
            <a:ext cx="9144000" cy="527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45A15-C6CA-4616-FE4A-0B958BCC8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01775A4-034C-05B3-FC64-64865F0A4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AAE72F1-0F65-C50D-A3BD-B06B2FC6091B}"/>
              </a:ext>
            </a:extLst>
          </p:cNvPr>
          <p:cNvSpPr/>
          <p:nvPr/>
        </p:nvSpPr>
        <p:spPr>
          <a:xfrm>
            <a:off x="0" y="-562084"/>
            <a:ext cx="9143999" cy="562084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365760" bIns="0" rtlCol="0" anchor="ctr">
            <a:no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6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55365FB9-9277-A1DE-BB13-A82586897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3BC60-F57A-83EB-E94B-83B303ED6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0"/>
            <a:ext cx="9143998" cy="56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1BCF-E42E-1B5C-4A9C-09BCB9FC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D781FF9-2F82-499F-5E64-40937F692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C5451A7-E92A-3AF8-D042-61739CA5FD54}"/>
              </a:ext>
            </a:extLst>
          </p:cNvPr>
          <p:cNvSpPr/>
          <p:nvPr/>
        </p:nvSpPr>
        <p:spPr>
          <a:xfrm>
            <a:off x="0" y="-667782"/>
            <a:ext cx="9143999" cy="756681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365760" bIns="0" rtlCol="0" anchor="ctr">
            <a:noAutofit/>
          </a:bodyPr>
          <a:lstStyle/>
          <a:p>
            <a:pPr algn="r" rtl="1"/>
            <a:r>
              <a:rPr lang="ar-SA" sz="2025" b="1" dirty="0">
                <a:solidFill>
                  <a:srgbClr val="1A365D"/>
                </a:solidFill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ea typeface="Noto Sans" pitchFamily="34" charset="-122"/>
                <a:cs typeface="Tajawal" panose="00000500000000000000" pitchFamily="2" charset="-78"/>
              </a:rPr>
              <a:t>6 :</a:t>
            </a: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332CB418-415B-F8D1-8942-19FE34AF2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C035A-CAF1-631B-6903-3E111BEDA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0379"/>
            <a:ext cx="9143999" cy="565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9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14113-02E5-320A-A133-DEF8CF178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6109EEB-0EDF-6917-2BE9-F76DF2BEC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F0E8C72-10AA-363A-ABB8-516F70172475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النهائي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EF248DF8-0AD8-6BFC-9D1E-B84A7C97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EFB9D-3756-1CB6-D081-AC7108597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6269534"/>
            <a:ext cx="9144000" cy="227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38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77B17-AB8D-EAEA-7074-87942D97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CBA9866-37B0-65ED-0344-438DAC66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AC20E70-99FD-6D5A-6A21-2DF306E62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219" y="1321594"/>
            <a:ext cx="3214688" cy="2500313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80FE10F-8BF1-D758-1D0B-A3E4184187C9}"/>
              </a:ext>
            </a:extLst>
          </p:cNvPr>
          <p:cNvSpPr/>
          <p:nvPr/>
        </p:nvSpPr>
        <p:spPr>
          <a:xfrm>
            <a:off x="1122546" y="768533"/>
            <a:ext cx="3592329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أسئلة ومناقشة</a:t>
            </a:r>
            <a:endParaRPr lang="en-US" sz="40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3A110F5-28E2-3623-4FC5-5C3D260F9BA2}"/>
              </a:ext>
            </a:extLst>
          </p:cNvPr>
          <p:cNvSpPr/>
          <p:nvPr/>
        </p:nvSpPr>
        <p:spPr>
          <a:xfrm>
            <a:off x="3575140" y="1717301"/>
            <a:ext cx="113973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شكراً لكم!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A046992B-99A9-F8C0-3281-F15421921172}"/>
              </a:ext>
            </a:extLst>
          </p:cNvPr>
          <p:cNvSpPr/>
          <p:nvPr/>
        </p:nvSpPr>
        <p:spPr>
          <a:xfrm>
            <a:off x="571500" y="2418305"/>
            <a:ext cx="4143375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لقد وصلنا إلى نهاية خطة تعلم HTML. حان الوقت لبدء رحلة بناء موقعك الشخصي الأول.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050828EC-A40B-03BB-513C-F4213C28752F}"/>
              </a:ext>
            </a:extLst>
          </p:cNvPr>
          <p:cNvSpPr/>
          <p:nvPr/>
        </p:nvSpPr>
        <p:spPr>
          <a:xfrm>
            <a:off x="571500" y="3109798"/>
            <a:ext cx="4143375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لا تنسى أن التعلم المستمر والممارسة هما مفتاح النجاح في مجال تطوير الويب.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E6D7DADF-8A7D-B9D3-954F-739C2F3D6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913324"/>
            <a:ext cx="142875" cy="142875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3C346846-1544-CC9D-88AB-E50031585798}"/>
              </a:ext>
            </a:extLst>
          </p:cNvPr>
          <p:cNvSpPr/>
          <p:nvPr/>
        </p:nvSpPr>
        <p:spPr>
          <a:xfrm>
            <a:off x="3356019" y="3904291"/>
            <a:ext cx="114454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046" dirty="0">
                <a:solidFill>
                  <a:srgbClr val="A0AEC0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example@email.com</a:t>
            </a:r>
            <a:endParaRPr lang="en-US" sz="1046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20406470-DA51-4C5D-D070-A3BAA30B8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199074"/>
            <a:ext cx="142875" cy="142875"/>
          </a:xfrm>
          <a:prstGeom prst="rect">
            <a:avLst/>
          </a:prstGeom>
        </p:spPr>
      </p:pic>
      <p:sp>
        <p:nvSpPr>
          <p:cNvPr id="11" name="Text 5">
            <a:extLst>
              <a:ext uri="{FF2B5EF4-FFF2-40B4-BE49-F238E27FC236}">
                <a16:creationId xmlns:a16="http://schemas.microsoft.com/office/drawing/2014/main" id="{20635D9F-806B-DC65-A4DD-6F42E40B321D}"/>
              </a:ext>
            </a:extLst>
          </p:cNvPr>
          <p:cNvSpPr/>
          <p:nvPr/>
        </p:nvSpPr>
        <p:spPr>
          <a:xfrm>
            <a:off x="3437771" y="4190041"/>
            <a:ext cx="106279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046" dirty="0">
                <a:solidFill>
                  <a:srgbClr val="A0AEC0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www.example.com</a:t>
            </a:r>
            <a:endParaRPr lang="en-US" sz="1046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023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64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1522" y="322819"/>
            <a:ext cx="209672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1: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Shape 1"/>
          <p:cNvSpPr/>
          <p:nvPr/>
        </p:nvSpPr>
        <p:spPr>
          <a:xfrm>
            <a:off x="598409" y="1414465"/>
            <a:ext cx="4143375" cy="283606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315" y="1521621"/>
            <a:ext cx="214313" cy="171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619058" y="1546334"/>
            <a:ext cx="69410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1350" b="1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المطلوب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199539" y="2031348"/>
            <a:ext cx="5289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 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697006" y="2031348"/>
            <a:ext cx="5290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 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3874413" y="2238517"/>
            <a:ext cx="5289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 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3287141" y="2238517"/>
            <a:ext cx="3206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.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444338" y="3095767"/>
            <a:ext cx="5289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 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25" name="Text 19"/>
          <p:cNvSpPr/>
          <p:nvPr/>
        </p:nvSpPr>
        <p:spPr>
          <a:xfrm>
            <a:off x="1941805" y="3095767"/>
            <a:ext cx="5290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942" dirty="0">
                <a:solidFill>
                  <a:srgbClr val="4A5568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 </a:t>
            </a:r>
            <a:endParaRPr lang="en-US" sz="942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43" name="Shape 36"/>
          <p:cNvSpPr/>
          <p:nvPr/>
        </p:nvSpPr>
        <p:spPr>
          <a:xfrm>
            <a:off x="571500" y="4414838"/>
            <a:ext cx="4143375" cy="942975"/>
          </a:xfrm>
          <a:prstGeom prst="rect">
            <a:avLst/>
          </a:prstGeom>
          <a:solidFill>
            <a:srgbClr val="E6F6FF"/>
          </a:solidFill>
          <a:ln/>
        </p:spPr>
        <p:txBody>
          <a:bodyPr/>
          <a:lstStyle/>
          <a:p>
            <a:pPr algn="r" rtl="1"/>
            <a:endParaRPr lang="en-US" dirty="0"/>
          </a:p>
        </p:txBody>
      </p:sp>
      <p:sp>
        <p:nvSpPr>
          <p:cNvPr id="44" name="Shape 37"/>
          <p:cNvSpPr/>
          <p:nvPr/>
        </p:nvSpPr>
        <p:spPr>
          <a:xfrm>
            <a:off x="4686300" y="4414838"/>
            <a:ext cx="28575" cy="942975"/>
          </a:xfrm>
          <a:prstGeom prst="rect">
            <a:avLst/>
          </a:prstGeom>
          <a:solidFill>
            <a:srgbClr val="4299E1"/>
          </a:solidFill>
          <a:ln/>
        </p:spPr>
        <p:txBody>
          <a:bodyPr/>
          <a:lstStyle/>
          <a:p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4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269" y="4564856"/>
            <a:ext cx="171450" cy="171450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3008691" y="4546707"/>
            <a:ext cx="135614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r" rtl="1"/>
            <a:r>
              <a:rPr lang="en-US" sz="1350" b="1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معلومات</a:t>
            </a:r>
            <a:r>
              <a:rPr lang="en-US" sz="1350" b="1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350" b="1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التسليم</a:t>
            </a:r>
            <a:endParaRPr lang="en-US" sz="1350" b="1" dirty="0">
              <a:solidFill>
                <a:srgbClr val="2A4365"/>
              </a:solidFill>
              <a:latin typeface="Tajawal" panose="00000500000000000000" pitchFamily="2" charset="-78"/>
              <a:ea typeface="Noto Sans" pitchFamily="34" charset="-122"/>
              <a:cs typeface="Tajawal" panose="00000500000000000000" pitchFamily="2" charset="-7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94237-4850-D790-8373-689EE5EDBE99}"/>
              </a:ext>
            </a:extLst>
          </p:cNvPr>
          <p:cNvSpPr txBox="1"/>
          <p:nvPr/>
        </p:nvSpPr>
        <p:spPr>
          <a:xfrm>
            <a:off x="602519" y="2446626"/>
            <a:ext cx="39249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buFont typeface="+mj-lt"/>
              <a:buAutoNum type="arabicPeriod"/>
            </a:pP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إنشاء صفحة 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HTML </a:t>
            </a: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أساسية مع هيكل صحيح</a:t>
            </a:r>
          </a:p>
          <a:p>
            <a:pPr algn="r" rtl="1">
              <a:buFont typeface="+mj-lt"/>
              <a:buAutoNum type="arabicPeriod"/>
            </a:pP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استخدام عناصر تنسيق النص المختلفة</a:t>
            </a:r>
          </a:p>
          <a:p>
            <a:pPr algn="r" rtl="1">
              <a:buFont typeface="+mj-lt"/>
              <a:buAutoNum type="arabicPeriod"/>
            </a:pP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إضافة محتوى تعليمي مع أسئلة متعددة الخيارات</a:t>
            </a:r>
          </a:p>
          <a:p>
            <a:pPr algn="r" rtl="1">
              <a:buFont typeface="+mj-lt"/>
              <a:buAutoNum type="arabicPeriod"/>
            </a:pP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تطبيق تنسيق للنصوص والفقرات</a:t>
            </a:r>
          </a:p>
          <a:p>
            <a:pPr algn="r" rtl="1">
              <a:buFont typeface="+mj-lt"/>
              <a:buAutoNum type="arabicPeriod"/>
            </a:pPr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استخدام الرموز الرياضية والكيميائية بالأس العلوي والسفلي</a:t>
            </a:r>
          </a:p>
          <a:p>
            <a:pPr algn="r" rtl="1"/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E58A9F-56CB-4136-06DB-82F7BB0C7CDA}"/>
              </a:ext>
            </a:extLst>
          </p:cNvPr>
          <p:cNvSpPr txBox="1"/>
          <p:nvPr/>
        </p:nvSpPr>
        <p:spPr>
          <a:xfrm>
            <a:off x="602519" y="1969166"/>
            <a:ext cx="39249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A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تنفيذ الكود الذي بالصفحة التالية ويشمل التالي: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BCD085B-267F-F518-5109-09D0C9A33A8A}"/>
              </a:ext>
            </a:extLst>
          </p:cNvPr>
          <p:cNvSpPr txBox="1"/>
          <p:nvPr/>
        </p:nvSpPr>
        <p:spPr>
          <a:xfrm>
            <a:off x="-1162050" y="4804736"/>
            <a:ext cx="56840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 rtl="1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موعد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التسليم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: </a:t>
            </a: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أسبوع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من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تاريخ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المحاضرة</a:t>
            </a:r>
            <a:endParaRPr lang="ar-SA" sz="1400" dirty="0">
              <a:solidFill>
                <a:srgbClr val="2A4365"/>
              </a:solidFill>
              <a:latin typeface="Tajawal" panose="00000500000000000000" pitchFamily="2" charset="-78"/>
              <a:ea typeface="Noto Sans" pitchFamily="34" charset="-122"/>
              <a:cs typeface="Tajawal" panose="00000500000000000000" pitchFamily="2" charset="-78"/>
            </a:endParaRPr>
          </a:p>
          <a:p>
            <a:pPr marL="171450" indent="-171450" algn="r" rtl="1">
              <a:buFont typeface="Wingdings" panose="05000000000000000000" pitchFamily="2" charset="2"/>
              <a:buChar char="§"/>
            </a:pP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المطلوب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: </a:t>
            </a:r>
            <a:r>
              <a:rPr lang="en-US" sz="1400" dirty="0" err="1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ملف</a:t>
            </a:r>
            <a:r>
              <a:rPr lang="en-US" sz="1400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HTML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en-US" sz="3600" dirty="0"/>
          </a:p>
        </p:txBody>
      </p:sp>
      <p:sp>
        <p:nvSpPr>
          <p:cNvPr id="68" name="Shape 1">
            <a:extLst>
              <a:ext uri="{FF2B5EF4-FFF2-40B4-BE49-F238E27FC236}">
                <a16:creationId xmlns:a16="http://schemas.microsoft.com/office/drawing/2014/main" id="{432E6F15-0D60-C7CC-E091-71578E5658D7}"/>
              </a:ext>
            </a:extLst>
          </p:cNvPr>
          <p:cNvSpPr/>
          <p:nvPr/>
        </p:nvSpPr>
        <p:spPr>
          <a:xfrm>
            <a:off x="4972039" y="1418034"/>
            <a:ext cx="3971936" cy="162520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69" name="Image 2" descr="preencoded.png">
            <a:extLst>
              <a:ext uri="{FF2B5EF4-FFF2-40B4-BE49-F238E27FC236}">
                <a16:creationId xmlns:a16="http://schemas.microsoft.com/office/drawing/2014/main" id="{7CE2A20B-1BDC-9275-9208-873E6EE2A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506" y="1525191"/>
            <a:ext cx="214313" cy="171450"/>
          </a:xfrm>
          <a:prstGeom prst="rect">
            <a:avLst/>
          </a:prstGeom>
        </p:spPr>
      </p:pic>
      <p:sp>
        <p:nvSpPr>
          <p:cNvPr id="70" name="Text 2">
            <a:extLst>
              <a:ext uri="{FF2B5EF4-FFF2-40B4-BE49-F238E27FC236}">
                <a16:creationId xmlns:a16="http://schemas.microsoft.com/office/drawing/2014/main" id="{1F5524EF-07DD-1B0E-1C89-C19410E2A634}"/>
              </a:ext>
            </a:extLst>
          </p:cNvPr>
          <p:cNvSpPr/>
          <p:nvPr/>
        </p:nvSpPr>
        <p:spPr>
          <a:xfrm>
            <a:off x="6978070" y="1549904"/>
            <a:ext cx="153728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1350" b="1" dirty="0">
                <a:solidFill>
                  <a:srgbClr val="2A4365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محتويات المحاضرة 1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3" name="Text 6">
            <a:extLst>
              <a:ext uri="{FF2B5EF4-FFF2-40B4-BE49-F238E27FC236}">
                <a16:creationId xmlns:a16="http://schemas.microsoft.com/office/drawing/2014/main" id="{7AE18E2F-C24D-0F71-F321-0EB9FA3B7B21}"/>
              </a:ext>
            </a:extLst>
          </p:cNvPr>
          <p:cNvSpPr/>
          <p:nvPr/>
        </p:nvSpPr>
        <p:spPr>
          <a:xfrm>
            <a:off x="7187386" y="1921215"/>
            <a:ext cx="1412246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285750" indent="-285750" rt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مقدمة: ص 2-11</a:t>
            </a:r>
            <a:endParaRPr lang="en-US" sz="1400" dirty="0">
              <a:solidFill>
                <a:srgbClr val="1A365D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4" name="Text 7">
            <a:extLst>
              <a:ext uri="{FF2B5EF4-FFF2-40B4-BE49-F238E27FC236}">
                <a16:creationId xmlns:a16="http://schemas.microsoft.com/office/drawing/2014/main" id="{9041EC26-A865-86C3-C1EF-48B7224D96E1}"/>
              </a:ext>
            </a:extLst>
          </p:cNvPr>
          <p:cNvSpPr/>
          <p:nvPr/>
        </p:nvSpPr>
        <p:spPr>
          <a:xfrm>
            <a:off x="7137693" y="2304761"/>
            <a:ext cx="1461939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285750" indent="-285750" rt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هيكلة: ص 12-39</a:t>
            </a:r>
            <a:endParaRPr lang="en-US" sz="1400" dirty="0">
              <a:solidFill>
                <a:srgbClr val="1A365D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5" name="Text 8">
            <a:extLst>
              <a:ext uri="{FF2B5EF4-FFF2-40B4-BE49-F238E27FC236}">
                <a16:creationId xmlns:a16="http://schemas.microsoft.com/office/drawing/2014/main" id="{7E41DFB2-ACEE-BB86-FE44-6E03C09A2D76}"/>
              </a:ext>
            </a:extLst>
          </p:cNvPr>
          <p:cNvSpPr/>
          <p:nvPr/>
        </p:nvSpPr>
        <p:spPr>
          <a:xfrm>
            <a:off x="6919785" y="2684353"/>
            <a:ext cx="1736053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285750" indent="-285750" rtl="1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النصوص: ص 40-61</a:t>
            </a:r>
            <a:endParaRPr lang="en-US" sz="1400" dirty="0">
              <a:solidFill>
                <a:srgbClr val="1A365D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EC642-1ADD-0750-A5E1-3F066D9E4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8DD9540-0A14-1E80-F41B-BDAEAA872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6499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B4EDBD1-AED5-CB61-029C-F3C1D7066C1F}"/>
              </a:ext>
            </a:extLst>
          </p:cNvPr>
          <p:cNvSpPr/>
          <p:nvPr/>
        </p:nvSpPr>
        <p:spPr>
          <a:xfrm>
            <a:off x="6761522" y="322819"/>
            <a:ext cx="209672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1: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0B0582BD-90C9-0AF2-09AE-D3DE9E6D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072BC-1E76-5585-4EBC-7A892CC32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728663"/>
            <a:ext cx="848526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2B533-2C88-231E-CE7F-E9A389E7B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0925809-93AE-26F4-6390-710042E2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B29ED54-8E04-68A8-E673-8D0F4D339B5F}"/>
              </a:ext>
            </a:extLst>
          </p:cNvPr>
          <p:cNvSpPr/>
          <p:nvPr/>
        </p:nvSpPr>
        <p:spPr>
          <a:xfrm>
            <a:off x="6737477" y="322819"/>
            <a:ext cx="212077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2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3FECEA01-A955-105C-82BD-87DFEBE14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C3B55B-F284-6907-61CC-455792F04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5500"/>
            <a:ext cx="9144000" cy="154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0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67B73-62C1-2DA7-8BA4-F13BE51FE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18023D-6912-54DB-A1F9-6036C38F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AE1BF04-3F15-6988-795B-4AC7D49F1828}"/>
              </a:ext>
            </a:extLst>
          </p:cNvPr>
          <p:cNvSpPr/>
          <p:nvPr/>
        </p:nvSpPr>
        <p:spPr>
          <a:xfrm>
            <a:off x="6737477" y="322819"/>
            <a:ext cx="212077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3: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88DB91A7-4E15-0F16-FEB3-9D3AD9785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8B386-0D71-DFFE-CC91-C8D14B5D4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64" y="634441"/>
            <a:ext cx="89074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2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1F6D5-B004-2062-2CE0-7DB5420F2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ED4AF9-92F4-D315-58C8-0CA8F9647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8CCE235-BF68-392D-BD90-145CF0153C8B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4: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663789DC-DD6B-7E25-7100-BEC58E214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B607D-67CA-71D0-3EAC-B39EF4272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0954"/>
            <a:ext cx="9144000" cy="47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DF018-217A-2E03-662A-88C9BEAAD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594BA6A-2199-24FA-5FBA-2B71ECAE3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7B4D7EA-C1E5-758E-A9A4-7129C85CBEF0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المحاضرة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5: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484ABD56-3198-2B55-0F87-49CEC9214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3BEA3-A51F-50B3-0F65-139124745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83578"/>
            <a:ext cx="9144000" cy="46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FFF62-63A0-A7F5-EF49-1449EB47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803E551-A3EE-C4DE-8638-CC452AB3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4442"/>
            <a:ext cx="9144000" cy="503055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FFB41C2-97BE-7E68-5130-F90E459B53C0}"/>
              </a:ext>
            </a:extLst>
          </p:cNvPr>
          <p:cNvSpPr/>
          <p:nvPr/>
        </p:nvSpPr>
        <p:spPr>
          <a:xfrm>
            <a:off x="6711829" y="322819"/>
            <a:ext cx="2146421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 النهائي</a:t>
            </a:r>
            <a:r>
              <a:rPr lang="en-US" sz="2025" b="1" dirty="0">
                <a:solidFill>
                  <a:srgbClr val="1A365D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: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AA41242A-9597-CC3E-705C-C67AEEEB2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23858" y="2467115"/>
            <a:ext cx="214313" cy="17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58DAE-34B9-096E-E6EF-2C1C22316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3431"/>
            <a:ext cx="9144000" cy="157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6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4B585-1A0A-5047-A544-985AC9CEC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9D858FE-74A5-1552-C579-F603B16A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4BBB8B5-3678-4523-55F0-28EBAB0D1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3" y="1143000"/>
            <a:ext cx="2857500" cy="28575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F888DAB-19B4-BD1E-CDFC-6000E18F1AD8}"/>
              </a:ext>
            </a:extLst>
          </p:cNvPr>
          <p:cNvSpPr/>
          <p:nvPr/>
        </p:nvSpPr>
        <p:spPr>
          <a:xfrm>
            <a:off x="571500" y="1724344"/>
            <a:ext cx="4143375" cy="62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ar-SA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خطة</a:t>
            </a:r>
            <a:r>
              <a:rPr lang="en-US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ar-SA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تاسكات </a:t>
            </a:r>
            <a:r>
              <a:rPr lang="en-US" sz="4050" b="1" dirty="0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,</a:t>
            </a:r>
            <a:r>
              <a:rPr lang="en-US" sz="4050" b="1" dirty="0" err="1">
                <a:solidFill>
                  <a:srgbClr val="FFFFFF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css</a:t>
            </a:r>
            <a:endParaRPr lang="en-US" sz="40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266560A-992C-6047-F3CA-1FBEE63CE9DC}"/>
              </a:ext>
            </a:extLst>
          </p:cNvPr>
          <p:cNvSpPr/>
          <p:nvPr/>
        </p:nvSpPr>
        <p:spPr>
          <a:xfrm>
            <a:off x="1407879" y="2987438"/>
            <a:ext cx="330699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خطة </a:t>
            </a:r>
            <a:r>
              <a:rPr lang="en-US" sz="2025" b="1" dirty="0" err="1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تعلم</a:t>
            </a: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2025" b="1" dirty="0" err="1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css</a:t>
            </a: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2025" b="1" dirty="0" err="1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عبر</a:t>
            </a:r>
            <a:r>
              <a:rPr lang="en-US" sz="2025" b="1" dirty="0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7 </a:t>
            </a:r>
            <a:r>
              <a:rPr lang="en-US" sz="2025" b="1" dirty="0" err="1">
                <a:solidFill>
                  <a:srgbClr val="4299E1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محاضرات</a:t>
            </a:r>
            <a:endParaRPr lang="en-US" sz="2025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2007B04-DCA8-C72B-3BF7-963C8EC64559}"/>
              </a:ext>
            </a:extLst>
          </p:cNvPr>
          <p:cNvSpPr/>
          <p:nvPr/>
        </p:nvSpPr>
        <p:spPr>
          <a:xfrm>
            <a:off x="2800890" y="3646594"/>
            <a:ext cx="191398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 rtl="1">
              <a:buNone/>
            </a:pP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دورة </a:t>
            </a:r>
            <a:r>
              <a:rPr lang="en-US" sz="1350" dirty="0" err="1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تطوير</a:t>
            </a: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</a:t>
            </a:r>
            <a:r>
              <a:rPr lang="en-US" sz="1350" dirty="0" err="1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الويب</a:t>
            </a:r>
            <a:r>
              <a:rPr lang="en-US" sz="1350" dirty="0">
                <a:solidFill>
                  <a:srgbClr val="EDF2F7"/>
                </a:solidFill>
                <a:latin typeface="Tajawal" panose="00000500000000000000" pitchFamily="2" charset="-78"/>
                <a:ea typeface="Noto Sans" pitchFamily="34" charset="-122"/>
                <a:cs typeface="Tajawal" panose="00000500000000000000" pitchFamily="2" charset="-78"/>
              </a:rPr>
              <a:t> الأساسية</a:t>
            </a:r>
            <a:endParaRPr lang="en-US" sz="1350" dirty="0"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1591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219</Words>
  <Application>Microsoft Office PowerPoint</Application>
  <PresentationFormat>On-screen Show (16:9)</PresentationFormat>
  <Paragraphs>64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Noto Sans</vt:lpstr>
      <vt:lpstr>Tajawal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Atef Aql Office PC</cp:lastModifiedBy>
  <cp:revision>5</cp:revision>
  <dcterms:created xsi:type="dcterms:W3CDTF">2025-09-01T06:44:12Z</dcterms:created>
  <dcterms:modified xsi:type="dcterms:W3CDTF">2025-09-02T09:55:26Z</dcterms:modified>
</cp:coreProperties>
</file>